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окО</a:t>
            </a:r>
            <a:r>
              <a:rPr lang="ru-RU" dirty="0" smtClean="0"/>
              <a:t> возрождения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Это 5 упражнений, выполнение которых способствует оздоровлению организма, дает отличную энергетическую подпитку.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5929354"/>
          </a:xfrm>
        </p:spPr>
        <p:txBody>
          <a:bodyPr>
            <a:noAutofit/>
          </a:bodyPr>
          <a:lstStyle/>
          <a:p>
            <a:r>
              <a:rPr lang="ru-RU" sz="3700" dirty="0" smtClean="0"/>
              <a:t>Существует некий надмирный источник силы, энергии, молодости. Он летает в воздухе. Надо лишь его поймать. </a:t>
            </a:r>
          </a:p>
          <a:p>
            <a:r>
              <a:rPr lang="ru-RU" sz="3700" dirty="0" smtClean="0"/>
              <a:t>Тысячи лет эти знания хранились в глубочайшей тайне тибетскими монахами уединённого горного монастыря.</a:t>
            </a:r>
          </a:p>
          <a:p>
            <a:r>
              <a:rPr lang="ru-RU" sz="3700" dirty="0" smtClean="0"/>
              <a:t>Сейчас эта гимнастика очень популярна. Она направлена на восстановление наших жизненных сил.</a:t>
            </a:r>
            <a:endParaRPr lang="ru-RU" sz="3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око 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571480"/>
            <a:ext cx="8291666" cy="55657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око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428604"/>
            <a:ext cx="7992545" cy="599440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4525963"/>
          </a:xfrm>
        </p:spPr>
        <p:txBody>
          <a:bodyPr>
            <a:noAutofit/>
          </a:bodyPr>
          <a:lstStyle/>
          <a:p>
            <a:r>
              <a:rPr lang="ru-RU" sz="5000" dirty="0" smtClean="0"/>
              <a:t> Око </a:t>
            </a:r>
            <a:r>
              <a:rPr lang="ru-RU" sz="5000" dirty="0" err="1" smtClean="0"/>
              <a:t>возрождения-древний</a:t>
            </a:r>
            <a:r>
              <a:rPr lang="ru-RU" sz="5000" dirty="0" smtClean="0"/>
              <a:t> секрет индийских лам.</a:t>
            </a:r>
            <a:endParaRPr lang="ru-RU" sz="5000" dirty="0"/>
          </a:p>
        </p:txBody>
      </p:sp>
      <p:pic>
        <p:nvPicPr>
          <p:cNvPr id="5" name="Содержимое 4" descr="утер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86314" y="571480"/>
            <a:ext cx="3744223" cy="601883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136">
      <a:dk1>
        <a:sysClr val="windowText" lastClr="000000"/>
      </a:dk1>
      <a:lt1>
        <a:sysClr val="window" lastClr="FFFFFF"/>
      </a:lt1>
      <a:dk2>
        <a:srgbClr val="66FFCC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</TotalTime>
  <Words>72</Words>
  <PresentationFormat>Экран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окО возрождения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окО возрождения</dc:title>
  <dc:creator>Семья</dc:creator>
  <cp:lastModifiedBy>Семья</cp:lastModifiedBy>
  <cp:revision>3</cp:revision>
  <dcterms:created xsi:type="dcterms:W3CDTF">2017-12-19T16:12:15Z</dcterms:created>
  <dcterms:modified xsi:type="dcterms:W3CDTF">2017-12-19T16:33:49Z</dcterms:modified>
</cp:coreProperties>
</file>